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4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6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54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88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48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063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4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9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8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EBE86-49F7-4273-9C0B-3EC139E07F37}" type="datetimeFigureOut">
              <a:rPr lang="en-US" smtClean="0"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29C75-C370-4C82-976F-37491867C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7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blog.onedrive.com/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3248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transfer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  <a:endParaRPr lang="en-US" sz="2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80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  <a:endParaRPr lang="en-US" sz="1200" dirty="0">
              <a:solidFill>
                <a:prstClr val="white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  <a:endParaRPr lang="en-US" sz="2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114800" y="765720"/>
            <a:ext cx="4343400" cy="5254080"/>
          </a:xfrm>
          <a:prstGeom prst="roundRect">
            <a:avLst/>
          </a:prstGeom>
          <a:solidFill>
            <a:schemeClr val="lt1">
              <a:alpha val="81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can exist in a lot of different forms but ultimately the data has to be converted into digital form for the computer to process it. When we put data into a structure for processing, such as in a spreadsheet or database, we are going to use for each item of data.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56644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</a:t>
            </a:r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 and types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Yew Hah\AppData\Local\Microsoft\Windows\Temporary Internet Files\Content.IE5\MR4CGBSO\MC900438803[1].jp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17" y="2209800"/>
            <a:ext cx="3868928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6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3248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transfer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21336110">
            <a:off x="3810000" y="1935034"/>
            <a:ext cx="4953000" cy="2677656"/>
          </a:xfrm>
          <a:prstGeom prst="rect">
            <a:avLst/>
          </a:prstGeom>
          <a:solidFill>
            <a:schemeClr val="lt1">
              <a:alpha val="82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Datatypes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Logical/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Bolean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only h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 to values: True or false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 or 0 or yes or no.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Alphanumeric/Text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letters, numbers and characters on a keyboard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Numeric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 numbers which contains numbers after the decimal point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different ways to write a date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3029" y="1524000"/>
            <a:ext cx="1462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Jpeg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64274" y="2812197"/>
            <a:ext cx="1547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BMP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84558" y="1524000"/>
            <a:ext cx="1253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Png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57800" y="389074"/>
            <a:ext cx="1218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doc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50076" y="688776"/>
            <a:ext cx="947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xls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139" y="2484341"/>
            <a:ext cx="1166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ppt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4550" y="4038600"/>
            <a:ext cx="1444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mov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44959" y="4999163"/>
            <a:ext cx="1013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avi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97684" y="3884486"/>
            <a:ext cx="1795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mpeg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0419" y="4961930"/>
            <a:ext cx="1470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mp3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33186" y="5096470"/>
            <a:ext cx="1352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wav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83288" y="5257800"/>
            <a:ext cx="1167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key</a:t>
            </a:r>
            <a:endParaRPr lang="en-US" sz="5400" b="1" cap="none" spc="0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16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3248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transfer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Yew Hah\AppData\Local\Microsoft\Windows\Temporary Internet Files\Content.IE5\OBDAX63X\MP90044645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6" y="1185275"/>
            <a:ext cx="2895600" cy="2895600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Yew Hah\AppData\Local\Microsoft\Windows\Temporary Internet Files\Content.IE5\OBDAX63X\MP900448599[1]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86600" y="3100576"/>
            <a:ext cx="2308616" cy="3462923"/>
          </a:xfrm>
          <a:prstGeom prst="ellipse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Elbow Connector 10"/>
          <p:cNvCxnSpPr>
            <a:endCxn id="2051" idx="6"/>
          </p:cNvCxnSpPr>
          <p:nvPr/>
        </p:nvCxnSpPr>
        <p:spPr>
          <a:xfrm>
            <a:off x="2502407" y="2633075"/>
            <a:ext cx="4584193" cy="2198963"/>
          </a:xfrm>
          <a:prstGeom prst="bentConnector3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24200" y="1600200"/>
            <a:ext cx="4579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transfer data?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2633075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USB-memory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Hard-drives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31824" y="2809226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Messages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Phones n’ tablets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Computers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medias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Games</a:t>
            </a:r>
          </a:p>
          <a:p>
            <a:pPr algn="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loud Callout 14"/>
          <p:cNvSpPr/>
          <p:nvPr/>
        </p:nvSpPr>
        <p:spPr>
          <a:xfrm flipH="1">
            <a:off x="4991073" y="3562537"/>
            <a:ext cx="1630681" cy="1036675"/>
          </a:xfrm>
          <a:prstGeom prst="cloudCallout">
            <a:avLst>
              <a:gd name="adj1" fmla="val -105747"/>
              <a:gd name="adj2" fmla="val 33518"/>
            </a:avLst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62400" y="765720"/>
            <a:ext cx="1028673" cy="224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Ethernet</a:t>
            </a:r>
            <a:endParaRPr lang="en-US" sz="1400" b="1" dirty="0"/>
          </a:p>
        </p:txBody>
      </p:sp>
      <p:sp>
        <p:nvSpPr>
          <p:cNvPr id="20" name="Rectangle 19"/>
          <p:cNvSpPr/>
          <p:nvPr/>
        </p:nvSpPr>
        <p:spPr>
          <a:xfrm>
            <a:off x="5003509" y="765720"/>
            <a:ext cx="1028673" cy="224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Wireless</a:t>
            </a:r>
            <a:endParaRPr lang="en-US" sz="1400" b="1" dirty="0"/>
          </a:p>
        </p:txBody>
      </p:sp>
      <p:sp>
        <p:nvSpPr>
          <p:cNvPr id="21" name="Rectangle 20"/>
          <p:cNvSpPr/>
          <p:nvPr/>
        </p:nvSpPr>
        <p:spPr>
          <a:xfrm>
            <a:off x="6032182" y="765720"/>
            <a:ext cx="1028673" cy="224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Wifi</a:t>
            </a:r>
            <a:endParaRPr lang="en-US" sz="1400" b="1" dirty="0"/>
          </a:p>
        </p:txBody>
      </p:sp>
      <p:sp>
        <p:nvSpPr>
          <p:cNvPr id="23" name="Rectangle 22"/>
          <p:cNvSpPr/>
          <p:nvPr/>
        </p:nvSpPr>
        <p:spPr>
          <a:xfrm>
            <a:off x="8074289" y="765720"/>
            <a:ext cx="514336" cy="224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Ir</a:t>
            </a:r>
            <a:endParaRPr lang="en-US" sz="14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7239000" y="914400"/>
            <a:ext cx="183145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7436855" y="914400"/>
            <a:ext cx="183145" cy="30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45615" y="765720"/>
            <a:ext cx="1028673" cy="2248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Bluetooth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8163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3248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transfer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482759" y="1371600"/>
            <a:ext cx="8280241" cy="12192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 Computing</a:t>
            </a:r>
          </a:p>
          <a:p>
            <a:pPr algn="ctr"/>
            <a:r>
              <a:rPr lang="en-US" dirty="0" smtClean="0"/>
              <a:t>Internet based computing where programs and data are stored on the Internet rather than on the user’s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83029" y="3429000"/>
            <a:ext cx="1816607" cy="1752600"/>
          </a:xfrm>
          <a:prstGeom prst="ellipse">
            <a:avLst/>
          </a:prstGeom>
          <a:solidFill>
            <a:schemeClr val="accent3">
              <a:alpha val="46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sites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36903" y="2819400"/>
            <a:ext cx="1816607" cy="1752600"/>
          </a:xfrm>
          <a:prstGeom prst="ellipse">
            <a:avLst/>
          </a:prstGeom>
          <a:solidFill>
            <a:schemeClr val="accent3">
              <a:alpha val="46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iCloud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1929155" y="3886200"/>
            <a:ext cx="1816607" cy="1752600"/>
          </a:xfrm>
          <a:prstGeom prst="ellipse">
            <a:avLst/>
          </a:prstGeom>
          <a:solidFill>
            <a:schemeClr val="accent3">
              <a:alpha val="46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Box.com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00400" y="3276600"/>
            <a:ext cx="1816607" cy="1752600"/>
          </a:xfrm>
          <a:prstGeom prst="ellipse">
            <a:avLst/>
          </a:prstGeom>
          <a:solidFill>
            <a:schemeClr val="accent3">
              <a:alpha val="46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Dropbox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4588045" y="2819400"/>
            <a:ext cx="1816607" cy="1752600"/>
          </a:xfrm>
          <a:prstGeom prst="ellipse">
            <a:avLst/>
          </a:prstGeom>
          <a:solidFill>
            <a:schemeClr val="accent3">
              <a:alpha val="46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Zoho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5496348" y="4038600"/>
            <a:ext cx="2108943" cy="2133600"/>
          </a:xfrm>
          <a:prstGeom prst="ellipse">
            <a:avLst/>
          </a:prstGeom>
          <a:solidFill>
            <a:schemeClr val="accent3">
              <a:alpha val="46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Onedrive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34200" y="3019697"/>
            <a:ext cx="1672548" cy="1676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prstTxWarp prst="textCircle">
              <a:avLst/>
            </a:prstTxWarp>
          </a:bodyPr>
          <a:lstStyle/>
          <a:p>
            <a:pPr algn="ctr"/>
            <a:r>
              <a:rPr lang="en-US" dirty="0" smtClean="0"/>
              <a:t>Go to  </a:t>
            </a:r>
            <a:r>
              <a:rPr lang="en-US" dirty="0" smtClean="0">
                <a:hlinkClick r:id="rId5"/>
              </a:rPr>
              <a:t>www.blog.onedrive.com</a:t>
            </a:r>
            <a:r>
              <a:rPr lang="en-US" dirty="0" smtClean="0"/>
              <a:t> and sign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63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3248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transfer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Yew Hah\AppData\Local\Microsoft\Windows\Temporary Internet Files\Content.IE5\0G4UYQCE\MP90039055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469" y="609600"/>
            <a:ext cx="2133600" cy="1521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02407" y="1185918"/>
            <a:ext cx="373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Remember username and passwords!</a:t>
            </a:r>
            <a:endParaRPr lang="en-US" dirty="0"/>
          </a:p>
        </p:txBody>
      </p:sp>
      <p:cxnSp>
        <p:nvCxnSpPr>
          <p:cNvPr id="13" name="Elbow Connector 12"/>
          <p:cNvCxnSpPr/>
          <p:nvPr/>
        </p:nvCxnSpPr>
        <p:spPr>
          <a:xfrm>
            <a:off x="685800" y="2131568"/>
            <a:ext cx="7684007" cy="3354832"/>
          </a:xfrm>
          <a:prstGeom prst="bentConnector3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 rot="19890311">
            <a:off x="746901" y="2219173"/>
            <a:ext cx="1752600" cy="4572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Encryption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9890311">
            <a:off x="2060305" y="2186515"/>
            <a:ext cx="1752600" cy="4572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19890311">
            <a:off x="3493349" y="2171938"/>
            <a:ext cx="1752600" cy="4572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 rot="19890311">
            <a:off x="3746578" y="3036761"/>
            <a:ext cx="1752600" cy="4572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Phones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ounded Rectangle 18"/>
          <p:cNvSpPr/>
          <p:nvPr/>
        </p:nvSpPr>
        <p:spPr>
          <a:xfrm rot="19890311">
            <a:off x="3554002" y="3971771"/>
            <a:ext cx="1752600" cy="4572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Share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9890311">
            <a:off x="3279506" y="4962372"/>
            <a:ext cx="1752600" cy="45720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Shared devices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16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233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8</cp:revision>
  <dcterms:created xsi:type="dcterms:W3CDTF">2014-09-15T11:29:24Z</dcterms:created>
  <dcterms:modified xsi:type="dcterms:W3CDTF">2014-09-15T13:07:43Z</dcterms:modified>
</cp:coreProperties>
</file>